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8" r:id="rId3"/>
    <p:sldId id="271" r:id="rId4"/>
    <p:sldId id="272" r:id="rId5"/>
    <p:sldId id="264" r:id="rId6"/>
    <p:sldId id="265" r:id="rId7"/>
    <p:sldId id="266" r:id="rId8"/>
    <p:sldId id="267" r:id="rId9"/>
    <p:sldId id="276" r:id="rId10"/>
    <p:sldId id="257" r:id="rId11"/>
    <p:sldId id="258" r:id="rId12"/>
    <p:sldId id="263" r:id="rId13"/>
    <p:sldId id="259" r:id="rId14"/>
    <p:sldId id="260" r:id="rId15"/>
    <p:sldId id="261" r:id="rId16"/>
    <p:sldId id="262" r:id="rId17"/>
    <p:sldId id="273" r:id="rId18"/>
    <p:sldId id="275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679334-4599-6340-9FE9-C368B93A38AC}" v="16" dt="2021-11-22T16:21:29.8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993" autoAdjust="0"/>
    <p:restoredTop sz="94660"/>
  </p:normalViewPr>
  <p:slideViewPr>
    <p:cSldViewPr showGuides="1">
      <p:cViewPr varScale="1">
        <p:scale>
          <a:sx n="121" d="100"/>
          <a:sy n="121" d="100"/>
        </p:scale>
        <p:origin x="176" y="2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ubitz, Jan" userId="b453bffa-0d10-459f-8667-8331fc4d3fc1" providerId="ADAL" clId="{D0679334-4599-6340-9FE9-C368B93A38AC}"/>
    <pc:docChg chg="undo custSel modSld addMainMaster delMainMaster modMainMaster">
      <pc:chgData name="Taubitz, Jan" userId="b453bffa-0d10-459f-8667-8331fc4d3fc1" providerId="ADAL" clId="{D0679334-4599-6340-9FE9-C368B93A38AC}" dt="2021-11-22T16:21:28.984" v="44" actId="20577"/>
      <pc:docMkLst>
        <pc:docMk/>
      </pc:docMkLst>
      <pc:sldChg chg="modSp">
        <pc:chgData name="Taubitz, Jan" userId="b453bffa-0d10-459f-8667-8331fc4d3fc1" providerId="ADAL" clId="{D0679334-4599-6340-9FE9-C368B93A38AC}" dt="2021-11-22T16:08:20.348" v="15"/>
        <pc:sldMkLst>
          <pc:docMk/>
          <pc:sldMk cId="3192819039" sldId="273"/>
        </pc:sldMkLst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3192819039" sldId="273"/>
            <ac:spMk id="2" creationId="{15FE0969-7323-446E-AB40-BC595FBA8646}"/>
          </ac:spMkLst>
        </pc:spChg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3192819039" sldId="273"/>
            <ac:spMk id="3" creationId="{CB433DD7-079B-4826-B877-983BFD91D47F}"/>
          </ac:spMkLst>
        </pc:spChg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3192819039" sldId="273"/>
            <ac:spMk id="5" creationId="{A6C4D059-E837-4FA3-BF03-27F73F3F8B33}"/>
          </ac:spMkLst>
        </pc:spChg>
      </pc:sldChg>
      <pc:sldChg chg="modSp">
        <pc:chgData name="Taubitz, Jan" userId="b453bffa-0d10-459f-8667-8331fc4d3fc1" providerId="ADAL" clId="{D0679334-4599-6340-9FE9-C368B93A38AC}" dt="2021-11-22T16:08:20.348" v="15"/>
        <pc:sldMkLst>
          <pc:docMk/>
          <pc:sldMk cId="2848913477" sldId="275"/>
        </pc:sldMkLst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2848913477" sldId="275"/>
            <ac:spMk id="2" creationId="{1D94C392-0689-4437-824B-87636863FB50}"/>
          </ac:spMkLst>
        </pc:spChg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2848913477" sldId="275"/>
            <ac:spMk id="3" creationId="{E92DEDC9-76AB-4F83-B820-9D2F64FCAD1D}"/>
          </ac:spMkLst>
        </pc:spChg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2848913477" sldId="275"/>
            <ac:spMk id="5" creationId="{794216C1-B525-4204-8C52-306C01A1CB7E}"/>
          </ac:spMkLst>
        </pc:spChg>
      </pc:sldChg>
      <pc:sldMasterChg chg="addSldLayout delSldLayout modSldLayout sldLayoutOrd">
        <pc:chgData name="Taubitz, Jan" userId="b453bffa-0d10-459f-8667-8331fc4d3fc1" providerId="ADAL" clId="{D0679334-4599-6340-9FE9-C368B93A38AC}" dt="2021-11-22T16:21:28.984" v="44" actId="20577"/>
        <pc:sldMasterMkLst>
          <pc:docMk/>
          <pc:sldMasterMk cId="1108284508" sldId="2147483648"/>
        </pc:sldMasterMkLst>
        <pc:sldLayoutChg chg="addSp delSp modSp mod ord">
          <pc:chgData name="Taubitz, Jan" userId="b453bffa-0d10-459f-8667-8331fc4d3fc1" providerId="ADAL" clId="{D0679334-4599-6340-9FE9-C368B93A38AC}" dt="2021-11-22T16:21:28.984" v="44" actId="20577"/>
          <pc:sldLayoutMkLst>
            <pc:docMk/>
            <pc:sldMasterMk cId="1108284508" sldId="2147483648"/>
            <pc:sldLayoutMk cId="3422380042" sldId="2147483652"/>
          </pc:sldLayoutMkLst>
          <pc:spChg chg="add mod">
            <ac:chgData name="Taubitz, Jan" userId="b453bffa-0d10-459f-8667-8331fc4d3fc1" providerId="ADAL" clId="{D0679334-4599-6340-9FE9-C368B93A38AC}" dt="2021-11-22T16:08:24.518" v="16"/>
            <ac:spMkLst>
              <pc:docMk/>
              <pc:sldMasterMk cId="1108284508" sldId="2147483648"/>
              <pc:sldLayoutMk cId="3422380042" sldId="2147483652"/>
              <ac:spMk id="2" creationId="{1A496C38-7FA6-0840-9F81-DFD1128774ED}"/>
            </ac:spMkLst>
          </pc:spChg>
          <pc:spChg chg="mod">
            <ac:chgData name="Taubitz, Jan" userId="b453bffa-0d10-459f-8667-8331fc4d3fc1" providerId="ADAL" clId="{D0679334-4599-6340-9FE9-C368B93A38AC}" dt="2021-11-22T16:21:28.984" v="44" actId="20577"/>
            <ac:spMkLst>
              <pc:docMk/>
              <pc:sldMasterMk cId="1108284508" sldId="2147483648"/>
              <pc:sldLayoutMk cId="3422380042" sldId="2147483652"/>
              <ac:spMk id="3" creationId="{8250C298-2068-49AF-8BB2-A850CCA68B34}"/>
            </ac:spMkLst>
          </pc:spChg>
          <pc:spChg chg="mod">
            <ac:chgData name="Taubitz, Jan" userId="b453bffa-0d10-459f-8667-8331fc4d3fc1" providerId="ADAL" clId="{D0679334-4599-6340-9FE9-C368B93A38AC}" dt="2021-11-22T10:31:17.363" v="14"/>
            <ac:spMkLst>
              <pc:docMk/>
              <pc:sldMasterMk cId="1108284508" sldId="2147483648"/>
              <pc:sldLayoutMk cId="3422380042" sldId="2147483652"/>
              <ac:spMk id="4" creationId="{F0451DAE-2D02-4860-A42E-DD4FB385418A}"/>
            </ac:spMkLst>
          </pc:spChg>
          <pc:spChg chg="add mod">
            <ac:chgData name="Taubitz, Jan" userId="b453bffa-0d10-459f-8667-8331fc4d3fc1" providerId="ADAL" clId="{D0679334-4599-6340-9FE9-C368B93A38AC}" dt="2021-11-22T16:08:24.518" v="16"/>
            <ac:spMkLst>
              <pc:docMk/>
              <pc:sldMasterMk cId="1108284508" sldId="2147483648"/>
              <pc:sldLayoutMk cId="3422380042" sldId="2147483652"/>
              <ac:spMk id="5" creationId="{948BCC62-CDA8-BA43-BF27-E97E38823CAD}"/>
            </ac:spMkLst>
          </pc:spChg>
          <pc:spChg chg="add mod">
            <ac:chgData name="Taubitz, Jan" userId="b453bffa-0d10-459f-8667-8331fc4d3fc1" providerId="ADAL" clId="{D0679334-4599-6340-9FE9-C368B93A38AC}" dt="2021-11-22T16:08:24.518" v="16"/>
            <ac:spMkLst>
              <pc:docMk/>
              <pc:sldMasterMk cId="1108284508" sldId="2147483648"/>
              <pc:sldLayoutMk cId="3422380042" sldId="2147483652"/>
              <ac:spMk id="6" creationId="{0962298A-0339-8A48-B6EA-699D91C1BBA7}"/>
            </ac:spMkLst>
          </pc:spChg>
          <pc:spChg chg="del">
            <ac:chgData name="Taubitz, Jan" userId="b453bffa-0d10-459f-8667-8331fc4d3fc1" providerId="ADAL" clId="{D0679334-4599-6340-9FE9-C368B93A38AC}" dt="2021-11-22T16:08:20.348" v="15"/>
            <ac:spMkLst>
              <pc:docMk/>
              <pc:sldMasterMk cId="1108284508" sldId="2147483648"/>
              <pc:sldLayoutMk cId="3422380042" sldId="2147483652"/>
              <ac:spMk id="14" creationId="{9B3ABFAA-9642-4B05-80EE-5AF92C4ECF14}"/>
            </ac:spMkLst>
          </pc:spChg>
          <pc:spChg chg="del">
            <ac:chgData name="Taubitz, Jan" userId="b453bffa-0d10-459f-8667-8331fc4d3fc1" providerId="ADAL" clId="{D0679334-4599-6340-9FE9-C368B93A38AC}" dt="2021-11-22T16:08:20.348" v="15"/>
            <ac:spMkLst>
              <pc:docMk/>
              <pc:sldMasterMk cId="1108284508" sldId="2147483648"/>
              <pc:sldLayoutMk cId="3422380042" sldId="2147483652"/>
              <ac:spMk id="15" creationId="{BD2519BF-BDB4-4096-B2C3-39A3D7C5C415}"/>
            </ac:spMkLst>
          </pc:spChg>
          <pc:spChg chg="del">
            <ac:chgData name="Taubitz, Jan" userId="b453bffa-0d10-459f-8667-8331fc4d3fc1" providerId="ADAL" clId="{D0679334-4599-6340-9FE9-C368B93A38AC}" dt="2021-11-22T16:08:20.348" v="15"/>
            <ac:spMkLst>
              <pc:docMk/>
              <pc:sldMasterMk cId="1108284508" sldId="2147483648"/>
              <pc:sldLayoutMk cId="3422380042" sldId="2147483652"/>
              <ac:spMk id="16" creationId="{4A22B99D-742E-4480-A561-5B5A58045BD6}"/>
            </ac:spMkLst>
          </pc:spChg>
        </pc:sldLayoutChg>
        <pc:sldLayoutChg chg="del">
          <pc:chgData name="Taubitz, Jan" userId="b453bffa-0d10-459f-8667-8331fc4d3fc1" providerId="ADAL" clId="{D0679334-4599-6340-9FE9-C368B93A38AC}" dt="2021-11-22T16:16:39.361" v="28" actId="2696"/>
          <pc:sldLayoutMkLst>
            <pc:docMk/>
            <pc:sldMasterMk cId="1108284508" sldId="2147483648"/>
            <pc:sldLayoutMk cId="3115799856" sldId="2147483654"/>
          </pc:sldLayoutMkLst>
        </pc:sldLayoutChg>
        <pc:sldLayoutChg chg="del">
          <pc:chgData name="Taubitz, Jan" userId="b453bffa-0d10-459f-8667-8331fc4d3fc1" providerId="ADAL" clId="{D0679334-4599-6340-9FE9-C368B93A38AC}" dt="2021-11-22T16:16:39.363" v="29" actId="2696"/>
          <pc:sldLayoutMkLst>
            <pc:docMk/>
            <pc:sldMasterMk cId="1108284508" sldId="2147483648"/>
            <pc:sldLayoutMk cId="590700134" sldId="2147483655"/>
          </pc:sldLayoutMkLst>
        </pc:sldLayoutChg>
        <pc:sldLayoutChg chg="ord">
          <pc:chgData name="Taubitz, Jan" userId="b453bffa-0d10-459f-8667-8331fc4d3fc1" providerId="ADAL" clId="{D0679334-4599-6340-9FE9-C368B93A38AC}" dt="2021-11-22T10:30:15.503" v="4" actId="20578"/>
          <pc:sldLayoutMkLst>
            <pc:docMk/>
            <pc:sldMasterMk cId="1108284508" sldId="2147483648"/>
            <pc:sldLayoutMk cId="860444974" sldId="2147483660"/>
          </pc:sldLayoutMkLst>
        </pc:sldLayoutChg>
        <pc:sldLayoutChg chg="ord">
          <pc:chgData name="Taubitz, Jan" userId="b453bffa-0d10-459f-8667-8331fc4d3fc1" providerId="ADAL" clId="{D0679334-4599-6340-9FE9-C368B93A38AC}" dt="2021-11-22T10:06:47.596" v="0" actId="20578"/>
          <pc:sldLayoutMkLst>
            <pc:docMk/>
            <pc:sldMasterMk cId="1108284508" sldId="2147483648"/>
            <pc:sldLayoutMk cId="1825144852" sldId="2147483665"/>
          </pc:sldLayoutMkLst>
        </pc:sldLayoutChg>
        <pc:sldLayoutChg chg="addSp delSp modSp new mod">
          <pc:chgData name="Taubitz, Jan" userId="b453bffa-0d10-459f-8667-8331fc4d3fc1" providerId="ADAL" clId="{D0679334-4599-6340-9FE9-C368B93A38AC}" dt="2021-11-22T16:16:08.994" v="27" actId="1076"/>
          <pc:sldLayoutMkLst>
            <pc:docMk/>
            <pc:sldMasterMk cId="1108284508" sldId="2147483648"/>
            <pc:sldLayoutMk cId="2554322722" sldId="2147483672"/>
          </pc:sldLayoutMkLst>
          <pc:spChg chg="add del">
            <ac:chgData name="Taubitz, Jan" userId="b453bffa-0d10-459f-8667-8331fc4d3fc1" providerId="ADAL" clId="{D0679334-4599-6340-9FE9-C368B93A38AC}" dt="2021-11-22T16:15:25.720" v="22" actId="11529"/>
            <ac:spMkLst>
              <pc:docMk/>
              <pc:sldMasterMk cId="1108284508" sldId="2147483648"/>
              <pc:sldLayoutMk cId="2554322722" sldId="2147483672"/>
              <ac:spMk id="6" creationId="{A1117548-603B-7644-825F-E69704892044}"/>
            </ac:spMkLst>
          </pc:spChg>
          <pc:spChg chg="add del mod">
            <ac:chgData name="Taubitz, Jan" userId="b453bffa-0d10-459f-8667-8331fc4d3fc1" providerId="ADAL" clId="{D0679334-4599-6340-9FE9-C368B93A38AC}" dt="2021-11-22T16:15:37.664" v="23" actId="478"/>
            <ac:spMkLst>
              <pc:docMk/>
              <pc:sldMasterMk cId="1108284508" sldId="2147483648"/>
              <pc:sldLayoutMk cId="2554322722" sldId="2147483672"/>
              <ac:spMk id="7" creationId="{471BD9E6-43D3-644E-A694-4E222D4E9159}"/>
            </ac:spMkLst>
          </pc:spChg>
          <pc:spChg chg="add mod">
            <ac:chgData name="Taubitz, Jan" userId="b453bffa-0d10-459f-8667-8331fc4d3fc1" providerId="ADAL" clId="{D0679334-4599-6340-9FE9-C368B93A38AC}" dt="2021-11-22T16:16:01.639" v="25" actId="14100"/>
            <ac:spMkLst>
              <pc:docMk/>
              <pc:sldMasterMk cId="1108284508" sldId="2147483648"/>
              <pc:sldLayoutMk cId="2554322722" sldId="2147483672"/>
              <ac:spMk id="8" creationId="{5370AFDA-D13D-DA49-9CC1-26A987059477}"/>
            </ac:spMkLst>
          </pc:spChg>
          <pc:spChg chg="add mod">
            <ac:chgData name="Taubitz, Jan" userId="b453bffa-0d10-459f-8667-8331fc4d3fc1" providerId="ADAL" clId="{D0679334-4599-6340-9FE9-C368B93A38AC}" dt="2021-11-22T16:16:08.994" v="27" actId="1076"/>
            <ac:spMkLst>
              <pc:docMk/>
              <pc:sldMasterMk cId="1108284508" sldId="2147483648"/>
              <pc:sldLayoutMk cId="2554322722" sldId="2147483672"/>
              <ac:spMk id="9" creationId="{013CCE07-AEC1-634C-B30C-085A45F01598}"/>
            </ac:spMkLst>
          </pc:spChg>
        </pc:sldLayoutChg>
        <pc:sldLayoutChg chg="new del mod">
          <pc:chgData name="Taubitz, Jan" userId="b453bffa-0d10-459f-8667-8331fc4d3fc1" providerId="ADAL" clId="{D0679334-4599-6340-9FE9-C368B93A38AC}" dt="2021-11-22T16:14:39.340" v="18" actId="11236"/>
          <pc:sldLayoutMkLst>
            <pc:docMk/>
            <pc:sldMasterMk cId="1108284508" sldId="2147483648"/>
            <pc:sldLayoutMk cId="3924876986" sldId="2147483672"/>
          </pc:sldLayoutMkLst>
        </pc:sldLayoutChg>
      </pc:sldMasterChg>
      <pc:sldMasterChg chg="new del mod addSldLayout delSldLayout">
        <pc:chgData name="Taubitz, Jan" userId="b453bffa-0d10-459f-8667-8331fc4d3fc1" providerId="ADAL" clId="{D0679334-4599-6340-9FE9-C368B93A38AC}" dt="2021-11-22T16:14:51.718" v="20" actId="6938"/>
        <pc:sldMasterMkLst>
          <pc:docMk/>
          <pc:sldMasterMk cId="1871604146" sldId="2147483672"/>
        </pc:sldMasterMkLst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1276656984" sldId="2147483673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2023566635" sldId="2147483674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1117755755" sldId="2147483675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811667347" sldId="2147483676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99689726" sldId="2147483677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403817241" sldId="2147483678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1939391346" sldId="2147483679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610312283" sldId="2147483680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380396782" sldId="2147483681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1620907130" sldId="2147483682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2012877391" sldId="2147483683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sv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842E3-6BA4-481D-8956-6705EE44F994}" type="datetimeFigureOut">
              <a:rPr lang="en-GB" smtClean="0"/>
              <a:t>22/11/2021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Edit master text format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 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3B036-03DC-422A-A699-242FA6C1E0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745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E5A6E286-16D0-47AE-B001-1CEB426F77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9pPr>
          </a:lstStyle>
          <a:p>
            <a:r>
              <a:rPr lang="de-DE" dirty="0"/>
              <a:t>Master-Untertitelformat bearbeiten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EFAF1353-694D-4980-A7A9-5E16DDF87531}" type="datetime1">
              <a:rPr lang="de-DE" smtClean="0"/>
              <a:t>22.11.21</a:t>
            </a:fld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D526171-4A6B-4D1B-AD83-6539728CC8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5929839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8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EB2541-7CEE-4158-97A3-7265B2D5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BB776-907E-4CD6-B6E2-29317853EDEC}" type="datetime1">
              <a:rPr lang="de-DE" smtClean="0"/>
              <a:t>22.11.21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A0A086C-F3D1-40B8-9DFB-59A2ECCA9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F17735-C342-45AF-A3B3-2EE13EB1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9F5D74C-1420-4AB8-A729-F0879CAE96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692697"/>
            <a:ext cx="11089232" cy="49685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" b="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9732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2773-E72C-4F32-9041-4EEE847CF6E4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11089232" cy="417671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7719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52D7C-C36A-4AB4-8C78-68B128FE4DA1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5328592" cy="417671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2026" y="1772816"/>
            <a:ext cx="5328590" cy="417671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835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3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0CBF-0B3D-421B-9ECE-C089E3CCC5A4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816"/>
            <a:ext cx="3456384" cy="2304504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67808" y="1772816"/>
            <a:ext cx="3456384" cy="2304256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79AF6944-A3E7-4CBD-9B49-2619ED6BFE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83563" y="1772816"/>
            <a:ext cx="3457575" cy="230346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84A825DC-95AC-4589-8462-4C27830E4F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019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D1F3E311-8EC9-4675-8863-3AA22D19049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6721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A5A59EB7-A456-4509-9410-E72C278DF8E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83563" y="4221163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7442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3819B7BD-07B5-45B3-9212-845053AFDD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700808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024" y="1700809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7pPr>
            <a:lvl9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D906DD-DFED-4CFA-B0FF-ABDE89F64FD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5805264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71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7C45994-FFEC-4E42-97E7-E598FA17EB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3717032"/>
            <a:ext cx="5328592" cy="1872208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980728"/>
            <a:ext cx="9936000" cy="792088"/>
          </a:xfrm>
        </p:spPr>
        <p:txBody>
          <a:bodyPr tIns="3600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5A59225-326D-469E-9A53-F77ADA23282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5805264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7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sverzeich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5890-3535-4B99-BCC2-746212E7D208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14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4F913-EF06-C149-820C-36F5DB47E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29B783-A6CB-5544-90F6-183E473F0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03BE9-BA26-47EA-B9C6-CB718202C27E}" type="datetime1">
              <a:rPr lang="de-DE" smtClean="0"/>
              <a:t>22.11.21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34D71F-0F72-554A-9F81-CFFF25804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F79912-727E-9B41-A688-1F3ABD8F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370AFDA-D13D-DA49-9CC1-26A987059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700808"/>
            <a:ext cx="4536504" cy="4248472"/>
          </a:xfrm>
        </p:spPr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13CCE07-AEC1-634C-B30C-085A45F0159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950880" y="1700808"/>
            <a:ext cx="4536504" cy="4248472"/>
          </a:xfrm>
        </p:spPr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4322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1384" y="1700808"/>
            <a:ext cx="5328592" cy="424847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  <a:lvl2pPr marL="0" marR="0" indent="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234000" marR="0" indent="-2340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C12075"/>
              </a:buClr>
              <a:buSzTx/>
              <a:buFont typeface="Arial" panose="020B0604020202020204" pitchFamily="34" charset="0"/>
              <a:buChar char="•"/>
              <a:tabLst/>
              <a:defRPr/>
            </a:lvl3pPr>
            <a:lvl4pPr marL="594000" marR="0" indent="-2340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C12075"/>
              </a:buClr>
              <a:buSzTx/>
              <a:buFont typeface="Arial" panose="020B0604020202020204" pitchFamily="34" charset="0"/>
              <a:buChar char="•"/>
              <a:tabLst/>
              <a:defRPr/>
            </a:lvl4pPr>
            <a:lvl5pPr marL="360000" marR="0" indent="-3600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C12075"/>
              </a:buClr>
              <a:buSzTx/>
              <a:buFont typeface="+mj-lt"/>
              <a:buAutoNum type="arabicPeriod"/>
              <a:tabLst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  <a:p>
            <a:pPr lvl="0"/>
            <a:endParaRPr lang="en-GB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12024" y="1700808"/>
            <a:ext cx="5328592" cy="4248471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496C38-7FA6-0840-9F81-DFD112877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03BE9-BA26-47EA-B9C6-CB718202C27E}" type="datetime1">
              <a:rPr lang="de-DE" smtClean="0"/>
              <a:t>22.11.21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BCC62-CDA8-BA43-BF27-E97E38823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2298A-0339-8A48-B6EA-699D91C1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8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21AFF-057E-466F-9447-D0F115EEDBDF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579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5327999" cy="864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700808"/>
            <a:ext cx="5328000" cy="42484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6FE73EF4-2BCC-469E-9683-114DBB4386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12024" y="548680"/>
            <a:ext cx="5328520" cy="54006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Datumsplatzhalter 13">
            <a:extLst>
              <a:ext uri="{FF2B5EF4-FFF2-40B4-BE49-F238E27FC236}">
                <a16:creationId xmlns:a16="http://schemas.microsoft.com/office/drawing/2014/main" id="{BE054B53-AC56-4DA0-807C-4883F23D47E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F2000C8-74CA-465C-9557-1007052404F0}" type="datetime1">
              <a:rPr lang="de-DE" smtClean="0"/>
              <a:t>22.11.21</a:t>
            </a:fld>
            <a:endParaRPr lang="en-GB"/>
          </a:p>
        </p:txBody>
      </p:sp>
      <p:sp>
        <p:nvSpPr>
          <p:cNvPr id="15" name="Fußzeilenplatzhalter 14">
            <a:extLst>
              <a:ext uri="{FF2B5EF4-FFF2-40B4-BE49-F238E27FC236}">
                <a16:creationId xmlns:a16="http://schemas.microsoft.com/office/drawing/2014/main" id="{5EE6EB49-D030-450C-99B9-15172A99E9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CD9BE316-FB6A-4B64-B9CA-B94637F0DFD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444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CEE1702-7B0C-4131-91DE-1D18B49E61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3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520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73B1F17C-5FA9-4095-BE16-F1D27AF3C0FA}" type="datetime1">
              <a:rPr lang="de-DE" smtClean="0"/>
              <a:t>22.11.21</a:t>
            </a:fld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EC03209-B71C-4EA2-8E85-611F6ECDD0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5805264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00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Inhaltsverzeichnis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bg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594000" indent="-234000">
              <a:defRPr>
                <a:solidFill>
                  <a:schemeClr val="bg1"/>
                </a:solidFill>
              </a:defRPr>
            </a:lvl3pPr>
            <a:lvl4pPr marL="594000" indent="-234000">
              <a:defRPr>
                <a:solidFill>
                  <a:schemeClr val="bg1"/>
                </a:solidFill>
              </a:defRPr>
            </a:lvl4pPr>
            <a:lvl5pPr marL="594000" indent="-2340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884A15-7728-4343-928E-C0B5C25FF697}" type="datetime1">
              <a:rPr lang="de-DE" smtClean="0"/>
              <a:t>22.11.21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914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09D42F-46B1-42EC-A13F-2A15D3DB0C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C897F-07DD-4455-A122-6270A86F6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1628800"/>
            <a:ext cx="11089232" cy="2448000"/>
          </a:xfrm>
        </p:spPr>
        <p:txBody>
          <a:bodyPr anchor="t" anchorCtr="0"/>
          <a:lstStyle>
            <a:lvl1pPr>
              <a:lnSpc>
                <a:spcPct val="100000"/>
              </a:lnSpc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34FC1B-C54D-4A37-8FC0-EDC2CA99C41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1384" y="112927"/>
            <a:ext cx="11089232" cy="1500187"/>
          </a:xfrm>
        </p:spPr>
        <p:txBody>
          <a:bodyPr tIns="18000"/>
          <a:lstStyle>
            <a:lvl1pPr marL="0" indent="0">
              <a:buFont typeface="+mj-lt"/>
              <a:buNone/>
              <a:defRPr sz="9000" b="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 dirty="0"/>
              <a:t>Nr.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E5CF29-BBAA-4ACF-BCC7-35BB5F3D8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C7F7-154A-43C5-AB12-C2FCA7F84A5E}" type="datetime1">
              <a:rPr lang="de-DE" smtClean="0"/>
              <a:t>22.11.21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236100-60E8-4E9E-86E4-6ECCB38AC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C66D73-6145-4EDA-B42A-178CEBC8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24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CEC7D1A-1AD3-4526-9446-CC6AACB25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9936000" cy="864000"/>
          </a:xfrm>
          <a:prstGeom prst="rect">
            <a:avLst/>
          </a:prstGeom>
        </p:spPr>
        <p:txBody>
          <a:bodyPr vert="horz" lIns="0" tIns="18000" rIns="0" bIns="0" rtlCol="0" anchor="t" anchorCtr="0">
            <a:noAutofit/>
          </a:bodyPr>
          <a:lstStyle/>
          <a:p>
            <a:r>
              <a:rPr lang="de-DE" dirty="0"/>
              <a:t>Edit master title format 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F511AC-E4E2-4D62-AD5D-6352E3EE2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384" y="1700808"/>
            <a:ext cx="9936000" cy="4248472"/>
          </a:xfrm>
          <a:prstGeom prst="rect">
            <a:avLst/>
          </a:prstGeom>
        </p:spPr>
        <p:txBody>
          <a:bodyPr vert="horz" lIns="0" tIns="18000" rIns="0" bIns="0" rtlCol="0">
            <a:noAutofit/>
          </a:bodyPr>
          <a:lstStyle/>
          <a:p>
            <a:pPr lvl="0"/>
            <a:r>
              <a:rPr lang="de-DE" dirty="0"/>
              <a:t>Edit master text format</a:t>
            </a:r>
          </a:p>
          <a:p>
            <a:pPr lvl="1"/>
            <a:r>
              <a:rPr lang="de-DE" dirty="0"/>
              <a:t>Second level</a:t>
            </a:r>
          </a:p>
          <a:p>
            <a:pPr lvl="2"/>
            <a:r>
              <a:rPr lang="de-DE" dirty="0"/>
              <a:t>Third level</a:t>
            </a:r>
          </a:p>
          <a:p>
            <a:pPr lvl="3"/>
            <a:r>
              <a:rPr lang="de-DE" dirty="0"/>
              <a:t>Fourth level</a:t>
            </a:r>
          </a:p>
          <a:p>
            <a:pPr lvl="4"/>
            <a:r>
              <a:rPr lang="de-DE" dirty="0"/>
              <a:t>Fifth level</a:t>
            </a:r>
          </a:p>
          <a:p>
            <a:pPr lvl="5"/>
            <a:r>
              <a:rPr lang="de-DE" dirty="0"/>
              <a:t>Sixth level</a:t>
            </a:r>
          </a:p>
          <a:p>
            <a:pPr lvl="6"/>
            <a:r>
              <a:rPr lang="de-DE" dirty="0"/>
              <a:t>Seventh level</a:t>
            </a:r>
          </a:p>
          <a:p>
            <a:pPr lvl="7"/>
            <a:r>
              <a:rPr lang="de-DE" dirty="0"/>
              <a:t>Eighth level</a:t>
            </a:r>
          </a:p>
          <a:p>
            <a:pPr lvl="8"/>
            <a:r>
              <a:rPr lang="de-DE" dirty="0"/>
              <a:t>Ninth level</a:t>
            </a:r>
          </a:p>
          <a:p>
            <a:pPr lvl="4"/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A97232-DFF6-486E-A4CE-4FA70C5CBB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520" y="6381328"/>
            <a:ext cx="792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03BE9-BA26-47EA-B9C6-CB718202C27E}" type="datetime1">
              <a:rPr lang="de-DE" smtClean="0"/>
              <a:t>22.11.21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6C2777-E81C-4B10-B2BA-4D5DABDF8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9536" y="6381328"/>
            <a:ext cx="4320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5917DF-0349-437A-A790-72D2C840E6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384" y="6381328"/>
            <a:ext cx="288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448" y="6057542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8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72" r:id="rId3"/>
    <p:sldLayoutId id="2147483652" r:id="rId4"/>
    <p:sldLayoutId id="2147483650" r:id="rId5"/>
    <p:sldLayoutId id="2147483660" r:id="rId6"/>
    <p:sldLayoutId id="2147483667" r:id="rId7"/>
    <p:sldLayoutId id="2147483666" r:id="rId8"/>
    <p:sldLayoutId id="2147483651" r:id="rId9"/>
    <p:sldLayoutId id="2147483664" r:id="rId10"/>
    <p:sldLayoutId id="2147483661" r:id="rId11"/>
    <p:sldLayoutId id="2147483662" r:id="rId12"/>
    <p:sldLayoutId id="2147483663" r:id="rId13"/>
    <p:sldLayoutId id="2147483670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600"/>
        </a:spcBef>
        <a:buFontTx/>
        <a:buNone/>
        <a:defRPr sz="20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3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360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FF6F3ACB-E5B2-4F09-998E-035BD106EE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 err="1"/>
              <a:t>leftsided alignment </a:t>
            </a:r>
            <a:endParaRPr lang="en-GB" dirty="0"/>
          </a:p>
        </p:txBody>
      </p:sp>
      <p:sp>
        <p:nvSpPr>
          <p:cNvPr id="18" name="Untertitel 17">
            <a:extLst>
              <a:ext uri="{FF2B5EF4-FFF2-40B4-BE49-F238E27FC236}">
                <a16:creationId xmlns:a16="http://schemas.microsoft.com/office/drawing/2014/main" id="{464994C8-4928-4625-A312-7FA41BDA07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Subtitle 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8CE285-00CC-4410-87CA-BEADEEFF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4149080"/>
            <a:ext cx="7704856" cy="288000"/>
          </a:xfrm>
        </p:spPr>
        <p:txBody>
          <a:bodyPr/>
          <a:lstStyle/>
          <a:p>
            <a:r>
              <a:rPr lang="de-DE" dirty="0"/>
              <a:t>Date </a:t>
            </a:r>
            <a:endParaRPr lang="en-GB" dirty="0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5E4F06A7-FE5B-48C9-8335-BDA2001AB1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Author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FA1B9125-6F9B-4A4A-B985-9544002A41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Place</a:t>
            </a:r>
          </a:p>
        </p:txBody>
      </p:sp>
    </p:spTree>
    <p:extLst>
      <p:ext uri="{BB962C8B-B14F-4D97-AF65-F5344CB8AC3E}">
        <p14:creationId xmlns:p14="http://schemas.microsoft.com/office/powerpoint/2010/main" val="1333752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2F86AE-7A64-4D89-9C72-FED7B96A5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Here is a headline Lorem Ipsum</a:t>
            </a:r>
            <a:br>
              <a:rPr lang="de-DE" dirty="0"/>
            </a:br>
            <a:r>
              <a:rPr lang="de-DE" b="0" dirty="0"/>
              <a:t>Here is an optional subheadline </a:t>
            </a:r>
            <a:endParaRPr lang="en-GB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C3382C-3784-4415-8A7C-A0AB4C22D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Intermediate headline Fira </a:t>
            </a:r>
            <a:r>
              <a:rPr lang="en-GB" dirty="0"/>
              <a:t>Sans Bold, </a:t>
            </a:r>
            <a:r>
              <a:rPr lang="en-GB" dirty="0" err="1"/>
              <a:t>text color purple</a:t>
            </a:r>
            <a:r>
              <a:rPr lang="en-GB" dirty="0"/>
              <a:t>, </a:t>
            </a:r>
            <a:r>
              <a:rPr lang="en-GB" dirty="0" err="1"/>
              <a:t>font size we body text. </a:t>
            </a:r>
            <a:endParaRPr lang="en-GB" dirty="0"/>
          </a:p>
          <a:p>
            <a:pPr lvl="1"/>
            <a:r>
              <a:rPr lang="en-GB" dirty="0" err="1"/>
              <a:t>Body text</a:t>
            </a:r>
            <a:r>
              <a:rPr lang="en-GB" dirty="0"/>
              <a:t>: </a:t>
            </a: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 </a:t>
            </a:r>
            <a:r>
              <a:rPr lang="en-GB" dirty="0" err="1"/>
              <a:t>font size at least </a:t>
            </a:r>
            <a:r>
              <a:rPr lang="en-GB" dirty="0"/>
              <a:t>20 pt. </a:t>
            </a:r>
            <a:br>
              <a:rPr lang="en-GB" dirty="0"/>
            </a:br>
            <a:r>
              <a:rPr lang="en-GB" dirty="0"/>
              <a:t>The </a:t>
            </a:r>
            <a:r>
              <a:rPr lang="en-GB" dirty="0" err="1"/>
              <a:t>line spacing is </a:t>
            </a:r>
            <a:r>
              <a:rPr lang="en-GB" dirty="0"/>
              <a:t>1.4 times the </a:t>
            </a:r>
            <a:r>
              <a:rPr lang="en-GB" dirty="0" err="1"/>
              <a:t>font size</a:t>
            </a:r>
            <a:r>
              <a:rPr lang="en-GB" dirty="0"/>
              <a:t>, </a:t>
            </a:r>
            <a:r>
              <a:rPr lang="en-GB" dirty="0" err="1"/>
              <a:t>for example, at </a:t>
            </a:r>
            <a:r>
              <a:rPr lang="en-GB" dirty="0"/>
              <a:t>20 pt the </a:t>
            </a:r>
            <a:r>
              <a:rPr lang="en-GB" dirty="0" err="1"/>
              <a:t>line spacing is </a:t>
            </a:r>
            <a:r>
              <a:rPr lang="en-GB" dirty="0"/>
              <a:t>28 pt. </a:t>
            </a:r>
            <a:r>
              <a:rPr lang="en-GB" dirty="0" err="1"/>
              <a:t>If the </a:t>
            </a:r>
            <a:r>
              <a:rPr lang="en-GB" dirty="0"/>
              <a:t>text does </a:t>
            </a:r>
            <a:r>
              <a:rPr lang="en-GB" dirty="0" err="1"/>
              <a:t>not fit </a:t>
            </a:r>
            <a:r>
              <a:rPr lang="en-GB" dirty="0"/>
              <a:t>on one slide </a:t>
            </a:r>
            <a:r>
              <a:rPr lang="en-GB" dirty="0" err="1"/>
              <a:t>with a minimum size of </a:t>
            </a:r>
            <a:r>
              <a:rPr lang="en-GB" dirty="0"/>
              <a:t>20 pt </a:t>
            </a:r>
            <a:br>
              <a:rPr lang="en-GB" dirty="0"/>
            </a:br>
            <a:r>
              <a:rPr lang="en-GB" dirty="0" err="1"/>
              <a:t>a slide</a:t>
            </a:r>
            <a:r>
              <a:rPr lang="en-GB" dirty="0"/>
              <a:t>, </a:t>
            </a:r>
            <a:r>
              <a:rPr lang="en-GB" dirty="0" err="1"/>
              <a:t>another slide is to be used</a:t>
            </a:r>
            <a:r>
              <a:rPr lang="en-GB" dirty="0"/>
              <a:t>. </a:t>
            </a:r>
            <a:r>
              <a:rPr lang="en-GB" dirty="0" err="1"/>
              <a:t>The </a:t>
            </a:r>
            <a:r>
              <a:rPr lang="en-GB" dirty="0"/>
              <a:t>"</a:t>
            </a:r>
            <a:r>
              <a:rPr lang="en-GB" dirty="0" err="1"/>
              <a:t>spacing after</a:t>
            </a:r>
            <a:r>
              <a:rPr lang="en-GB" dirty="0"/>
              <a:t>" is </a:t>
            </a:r>
            <a:r>
              <a:rPr lang="en-GB" dirty="0" err="1"/>
              <a:t>always </a:t>
            </a:r>
            <a:r>
              <a:rPr lang="en-GB" dirty="0"/>
              <a:t>6 pt.</a:t>
            </a:r>
          </a:p>
          <a:p>
            <a:pPr lvl="2"/>
            <a:r>
              <a:rPr lang="en-GB" dirty="0" err="1"/>
              <a:t>Bullet </a:t>
            </a:r>
            <a:r>
              <a:rPr lang="en-GB" dirty="0"/>
              <a:t>1. </a:t>
            </a:r>
            <a:r>
              <a:rPr lang="en-GB" dirty="0" err="1"/>
              <a:t>level</a:t>
            </a:r>
            <a:r>
              <a:rPr lang="en-GB" dirty="0"/>
              <a:t>: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at least </a:t>
            </a:r>
            <a:r>
              <a:rPr lang="en-GB" dirty="0"/>
              <a:t>20 pt.</a:t>
            </a:r>
          </a:p>
          <a:p>
            <a:pPr lvl="3"/>
            <a:r>
              <a:rPr lang="en-GB" dirty="0" err="1"/>
              <a:t>Enumeration </a:t>
            </a:r>
            <a:r>
              <a:rPr lang="en-GB" dirty="0"/>
              <a:t>2nd </a:t>
            </a:r>
            <a:r>
              <a:rPr lang="en-GB" dirty="0" err="1"/>
              <a:t>level</a:t>
            </a:r>
            <a:r>
              <a:rPr lang="en-GB" dirty="0"/>
              <a:t>: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at least </a:t>
            </a:r>
            <a:r>
              <a:rPr lang="en-GB" dirty="0"/>
              <a:t>20 pt.</a:t>
            </a:r>
          </a:p>
          <a:p>
            <a:endParaRPr lang="en-GB" dirty="0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4B2D43FD-2F15-4E5E-BDA3-6651C325E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17F-7787-47B9-8FE9-668B9009791A}" type="datetime1">
              <a:rPr lang="de-DE" smtClean="0"/>
              <a:t>22.11.21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CE41A05-1E16-4715-8474-3536D4388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B6D13AD-F7EB-4F93-A638-C32072047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438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FD0D8-C201-45F0-BD15-0F0BB02A4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Here is a headline</a:t>
            </a:r>
            <a:br>
              <a:rPr lang="de-DE" dirty="0"/>
            </a:br>
            <a:r>
              <a:rPr lang="de-DE" dirty="0"/>
              <a:t>maximum two lines 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EF1302-8ACB-42C8-A67C-4CC83E94C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4"/>
            <a:r>
              <a:rPr lang="en-GB" dirty="0" err="1"/>
              <a:t>Enumeration numbered</a:t>
            </a:r>
            <a:r>
              <a:rPr lang="en-GB" dirty="0"/>
              <a:t>: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at least </a:t>
            </a:r>
            <a:r>
              <a:rPr lang="en-GB" dirty="0"/>
              <a:t>20 pt. </a:t>
            </a:r>
          </a:p>
          <a:p>
            <a:pPr lvl="4"/>
            <a:r>
              <a:rPr lang="en-GB" dirty="0"/>
              <a:t>Lorem Ipsum </a:t>
            </a:r>
            <a:r>
              <a:rPr lang="en-GB" dirty="0" err="1"/>
              <a:t>Dolor </a:t>
            </a:r>
            <a:r>
              <a:rPr lang="en-GB" dirty="0"/>
              <a:t>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emphasis </a:t>
            </a:r>
            <a:r>
              <a:rPr lang="en-GB" dirty="0"/>
              <a:t>bold</a:t>
            </a:r>
          </a:p>
          <a:p>
            <a:pPr lvl="4"/>
            <a:r>
              <a:rPr lang="en-GB" dirty="0" err="1"/>
              <a:t>Agnihictota aut quias moluptatium </a:t>
            </a:r>
            <a:r>
              <a:rPr lang="en-GB" dirty="0"/>
              <a:t>rem </a:t>
            </a:r>
            <a:r>
              <a:rPr lang="en-GB" dirty="0" err="1"/>
              <a:t>ut </a:t>
            </a:r>
            <a:r>
              <a:rPr lang="en-GB" dirty="0"/>
              <a:t>et</a:t>
            </a:r>
            <a:br>
              <a:rPr lang="en-GB" dirty="0"/>
            </a:br>
            <a:r>
              <a:rPr lang="en-GB" dirty="0" err="1"/>
              <a:t>reperferis nis </a:t>
            </a:r>
            <a:r>
              <a:rPr lang="en-GB" dirty="0"/>
              <a:t>es </a:t>
            </a:r>
            <a:r>
              <a:rPr lang="en-GB" dirty="0" err="1"/>
              <a:t>estiur</a:t>
            </a:r>
            <a:r>
              <a:rPr lang="en-GB" dirty="0"/>
              <a:t>, </a:t>
            </a:r>
            <a:r>
              <a:rPr lang="en-GB" dirty="0" err="1"/>
              <a:t>sanducia volorum quae</a:t>
            </a:r>
            <a:r>
              <a:rPr lang="en-GB" dirty="0"/>
              <a:t>.</a:t>
            </a:r>
          </a:p>
          <a:p>
            <a:pPr lvl="4"/>
            <a:r>
              <a:rPr lang="en-GB" dirty="0" err="1"/>
              <a:t>Agnihictota aut quias moluptatium </a:t>
            </a:r>
            <a:r>
              <a:rPr lang="en-GB" dirty="0"/>
              <a:t>rem </a:t>
            </a:r>
            <a:r>
              <a:rPr lang="en-GB" dirty="0" err="1"/>
              <a:t>ut </a:t>
            </a:r>
            <a:r>
              <a:rPr lang="en-GB" dirty="0"/>
              <a:t>et</a:t>
            </a:r>
            <a:br>
              <a:rPr lang="en-GB" dirty="0"/>
            </a:br>
            <a:r>
              <a:rPr lang="en-GB" dirty="0" err="1"/>
              <a:t>reperferis nis </a:t>
            </a:r>
            <a:r>
              <a:rPr lang="en-GB" dirty="0"/>
              <a:t>es </a:t>
            </a:r>
            <a:r>
              <a:rPr lang="en-GB" dirty="0" err="1"/>
              <a:t>estiur</a:t>
            </a:r>
            <a:r>
              <a:rPr lang="en-GB" dirty="0"/>
              <a:t>, </a:t>
            </a:r>
            <a:r>
              <a:rPr lang="en-GB" dirty="0" err="1"/>
              <a:t>sanducia volorum quae</a:t>
            </a:r>
            <a:r>
              <a:rPr lang="en-GB" dirty="0"/>
              <a:t>.</a:t>
            </a:r>
          </a:p>
          <a:p>
            <a:pPr lvl="1"/>
            <a:endParaRPr lang="en-GB" dirty="0"/>
          </a:p>
          <a:p>
            <a:pPr lvl="1"/>
            <a:r>
              <a:rPr lang="en-GB" dirty="0" err="1"/>
              <a:t>Example </a:t>
            </a:r>
            <a:r>
              <a:rPr lang="en-GB" dirty="0"/>
              <a:t>hyperlink: </a:t>
            </a:r>
            <a:r>
              <a:rPr lang="en-GB" dirty="0">
                <a:solidFill>
                  <a:schemeClr val="accent2"/>
                </a:solidFill>
              </a:rPr>
              <a:t>bihealth.org</a:t>
            </a:r>
          </a:p>
          <a:p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7B0D66-0F50-4A38-A2FA-FDB08A95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D6567-6BC7-471E-84DB-85B6C77DF7FE}" type="datetime1">
              <a:rPr lang="de-DE" smtClean="0"/>
              <a:t>22.11.21</a:t>
            </a:fld>
            <a:endParaRPr lang="en-GB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245F764C-AF8C-49B8-870E-0BD34B0C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510880FB-EFBF-4CE7-BF64-AE56AA210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796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E3A55B-8C83-46AB-A74F-A038A3DFC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E3C86-F401-48C2-826E-D8AF3AB2E4F9}" type="datetime1">
              <a:rPr lang="de-DE" smtClean="0"/>
              <a:t>22.11.21</a:t>
            </a:fld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E9EAA8E-0373-4286-98CE-D48E05E3E1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 err="1"/>
              <a:t>Quote or boldly set </a:t>
            </a:r>
            <a:r>
              <a:rPr lang="en-GB" dirty="0"/>
              <a:t>statement </a:t>
            </a:r>
            <a:r>
              <a:rPr lang="en-GB" dirty="0" err="1"/>
              <a:t>Restrum quatend elique accus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/>
              <a:t>tore, </a:t>
            </a:r>
            <a:r>
              <a:rPr lang="en-GB" dirty="0" err="1"/>
              <a:t>nistios temperi oribus eicis</a:t>
            </a:r>
            <a:r>
              <a:rPr lang="en-GB" dirty="0"/>
              <a:t>.</a:t>
            </a:r>
          </a:p>
          <a:p>
            <a:endParaRPr lang="en-GB" dirty="0"/>
          </a:p>
          <a:p>
            <a:pPr lvl="1"/>
            <a:r>
              <a:rPr lang="en-GB" dirty="0"/>
              <a:t>Lorem ipsum </a:t>
            </a:r>
            <a:r>
              <a:rPr lang="en-GB" dirty="0" err="1"/>
              <a:t>Dolor </a:t>
            </a:r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6B16A45-CB8E-4062-BD3E-3597F460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FFEB48-3846-41D0-B68C-484A8D188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394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646933-2EBD-4E4D-8C3D-4373CCDE4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Here is a headline</a:t>
            </a:r>
            <a:br>
              <a:rPr lang="de-DE" dirty="0"/>
            </a:br>
            <a:r>
              <a:rPr lang="de-DE" dirty="0"/>
              <a:t>maximum two lines 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56A862-F492-4EC1-A0B7-27174E470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 err="1"/>
              <a:t>Body text</a:t>
            </a:r>
            <a:r>
              <a:rPr lang="en-GB" dirty="0"/>
              <a:t>: </a:t>
            </a: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 </a:t>
            </a:r>
            <a:r>
              <a:rPr lang="en-GB" dirty="0" err="1"/>
              <a:t>font size at least </a:t>
            </a:r>
            <a:r>
              <a:rPr lang="en-GB" dirty="0"/>
              <a:t>20 pt. La </a:t>
            </a:r>
            <a:r>
              <a:rPr lang="en-GB" dirty="0" err="1"/>
              <a:t>dolorehent hicillenisit ut </a:t>
            </a:r>
            <a:r>
              <a:rPr lang="en-GB" dirty="0"/>
              <a:t>qui a </a:t>
            </a:r>
            <a:r>
              <a:rPr lang="en-GB" dirty="0" err="1"/>
              <a:t>quundae sed </a:t>
            </a:r>
            <a:r>
              <a:rPr lang="en-GB" dirty="0"/>
              <a:t>que </a:t>
            </a:r>
            <a:r>
              <a:rPr lang="en-GB" dirty="0" err="1"/>
              <a:t>desequi comnit deris </a:t>
            </a:r>
            <a:r>
              <a:rPr lang="en-GB" dirty="0"/>
              <a:t>qui </a:t>
            </a:r>
            <a:r>
              <a:rPr lang="en-GB" dirty="0" err="1"/>
              <a:t>audantium aut </a:t>
            </a:r>
            <a:r>
              <a:rPr lang="en-GB" dirty="0"/>
              <a:t>por sit et esseruntumet </a:t>
            </a:r>
            <a:r>
              <a:rPr lang="en-GB" dirty="0" err="1"/>
              <a:t>verum fuga</a:t>
            </a:r>
            <a:r>
              <a:rPr lang="en-GB" dirty="0"/>
              <a:t>. </a:t>
            </a:r>
            <a:r>
              <a:rPr lang="en-GB" dirty="0" err="1"/>
              <a:t>Ita dolut </a:t>
            </a:r>
            <a:r>
              <a:rPr lang="en-GB" dirty="0"/>
              <a:t>quo </a:t>
            </a:r>
            <a:r>
              <a:rPr lang="en-GB" dirty="0" err="1"/>
              <a:t>odit quiandandam rectur</a:t>
            </a:r>
            <a:r>
              <a:rPr lang="en-GB" dirty="0"/>
              <a:t>? Quid </a:t>
            </a:r>
            <a:r>
              <a:rPr lang="en-GB" dirty="0" err="1"/>
              <a:t>quis magnis reptis pratus </a:t>
            </a:r>
            <a:r>
              <a:rPr lang="en-GB" dirty="0"/>
              <a:t>ex </a:t>
            </a:r>
            <a:r>
              <a:rPr lang="en-GB" dirty="0" err="1"/>
              <a:t>est</a:t>
            </a:r>
            <a:r>
              <a:rPr lang="en-GB" dirty="0"/>
              <a:t>, </a:t>
            </a:r>
            <a:r>
              <a:rPr lang="en-GB" dirty="0" err="1"/>
              <a:t>soluptatis dolent plit iur</a:t>
            </a:r>
            <a:r>
              <a:rPr lang="en-GB" dirty="0"/>
              <a:t>, </a:t>
            </a:r>
            <a:r>
              <a:rPr lang="en-GB" dirty="0" err="1"/>
              <a:t>te latur </a:t>
            </a:r>
            <a:r>
              <a:rPr lang="en-GB" dirty="0"/>
              <a:t>ad </a:t>
            </a:r>
            <a:r>
              <a:rPr lang="en-GB" dirty="0" err="1"/>
              <a:t>erora</a:t>
            </a:r>
            <a:r>
              <a:rPr lang="en-GB" dirty="0"/>
              <a:t>.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F33FF14-6376-45FD-8178-155A741A8F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F66FAFA-4974-47B6-BB13-63427CBE4BF8}" type="datetime1">
              <a:rPr lang="de-DE" smtClean="0"/>
              <a:t>22.11.21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06B0053-ED41-4EEB-91BB-891C079356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0E7D6B1-8E93-4B80-B9FB-E20B338DF35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13</a:t>
            </a:fld>
            <a:endParaRPr lang="en-GB"/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51D4F3AE-8B4E-4BF7-9201-AC1ACE61DB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7" r="222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46152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119E8-7CDC-49C4-8A89-84BBC52A5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Here is a headline Lorem Ipsum</a:t>
            </a:r>
            <a:br>
              <a:rPr lang="de-DE" dirty="0"/>
            </a:br>
            <a:r>
              <a:rPr lang="de-DE" b="0" dirty="0"/>
              <a:t>Here is an optional subheadline </a:t>
            </a:r>
            <a:endParaRPr lang="en-GB" b="0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140E4C7-759B-4A95-8856-2D73C1447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86433-9903-4023-BA96-F8350AA61239}" type="datetime1">
              <a:rPr lang="de-DE" smtClean="0"/>
              <a:t>22.11.21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CC8B82D-FA3B-4B5F-9FE9-1DFFEA990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5D04AAF-90FE-49F2-878A-058E89C62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14</a:t>
            </a:fld>
            <a:endParaRPr lang="en-GB"/>
          </a:p>
        </p:txBody>
      </p:sp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8D1FE4B8-ABA1-49D9-AE44-1CAD74E9AB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35" b="165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970453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4646E3-EE50-456C-94F8-E2D8E6B28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Here is a </a:t>
            </a:r>
            <a:r>
              <a:rPr lang="en-GB" dirty="0"/>
              <a:t>headline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8FADD30B-B1CA-46D6-AAEE-45C18DE29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F886-E135-4970-95E5-3799078A1657}" type="datetime1">
              <a:rPr lang="de-DE" smtClean="0"/>
              <a:t>22.11.21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C3BA0D0-A87A-4D8F-88F4-D11924565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6F6474-A41D-438F-B8CC-1B0AB630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15</a:t>
            </a:fld>
            <a:endParaRPr lang="en-GB"/>
          </a:p>
        </p:txBody>
      </p:sp>
      <p:pic>
        <p:nvPicPr>
          <p:cNvPr id="13" name="Bildplatzhalter 12">
            <a:extLst>
              <a:ext uri="{FF2B5EF4-FFF2-40B4-BE49-F238E27FC236}">
                <a16:creationId xmlns:a16="http://schemas.microsoft.com/office/drawing/2014/main" id="{55AEE956-B0CE-4562-8735-13F74257BC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2" r="14102"/>
          <a:stretch>
            <a:fillRect/>
          </a:stretch>
        </p:blipFill>
        <p:spPr/>
      </p:pic>
      <p:pic>
        <p:nvPicPr>
          <p:cNvPr id="15" name="Bildplatzhalter 14">
            <a:extLst>
              <a:ext uri="{FF2B5EF4-FFF2-40B4-BE49-F238E27FC236}">
                <a16:creationId xmlns:a16="http://schemas.microsoft.com/office/drawing/2014/main" id="{DBD460A4-B4AC-4864-B2B8-B7F821F27FF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2" r="141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56920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DEB2B-5069-4FAE-93BF-9F61A928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Here is a </a:t>
            </a:r>
            <a:r>
              <a:rPr lang="en-GB" dirty="0"/>
              <a:t>headline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995238-F575-47B2-90F1-46D8E7178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79AE-C85E-4D40-9023-42BEEBD46D19}" type="datetime1">
              <a:rPr lang="de-DE" smtClean="0"/>
              <a:t>22.11.21</a:t>
            </a:fld>
            <a:endParaRPr lang="en-GB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86615DC3-E44A-4F6E-B8B6-0546A02853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Caption: Fira Sans Regular,</a:t>
            </a:r>
            <a:br>
              <a:rPr lang="de-DE" dirty="0"/>
            </a:br>
            <a:r>
              <a:rPr lang="de-DE" dirty="0"/>
              <a:t>Text color BIH Dark gray, font size at least 14 pt. </a:t>
            </a:r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E82CC85A-21C3-4698-BA5D-5AF98664D6B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Caption: Fira Sans Regular,</a:t>
            </a:r>
            <a:br>
              <a:rPr lang="de-DE" dirty="0"/>
            </a:br>
            <a:r>
              <a:rPr lang="de-DE" dirty="0"/>
              <a:t>Text color BIH Dark gray, font size at least 14 pt.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0EB3349E-268B-41CD-B3D2-46D640C89A3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Caption: Fira Sans Regular,</a:t>
            </a:r>
            <a:br>
              <a:rPr lang="de-DE" dirty="0"/>
            </a:br>
            <a:r>
              <a:rPr lang="de-DE" dirty="0"/>
              <a:t>Text color BIH Dark gray, font size at least 14 pt.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1AACA93-E393-4C34-AE5F-6488AC8EE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98DBB5C-DD7B-49F6-A65C-AE736A940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16</a:t>
            </a:fld>
            <a:endParaRPr lang="en-GB"/>
          </a:p>
        </p:txBody>
      </p:sp>
      <p:pic>
        <p:nvPicPr>
          <p:cNvPr id="19" name="Bildplatzhalter 18">
            <a:extLst>
              <a:ext uri="{FF2B5EF4-FFF2-40B4-BE49-F238E27FC236}">
                <a16:creationId xmlns:a16="http://schemas.microsoft.com/office/drawing/2014/main" id="{1816F90B-A162-4B01-8933-D02536DCF32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769"/>
          <a:stretch>
            <a:fillRect/>
          </a:stretch>
        </p:blipFill>
        <p:spPr/>
      </p:pic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894956B5-1227-4CBF-A3C6-96578C2A8EC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769"/>
          <a:stretch>
            <a:fillRect/>
          </a:stretch>
        </p:blipFill>
        <p:spPr/>
      </p:pic>
      <p:pic>
        <p:nvPicPr>
          <p:cNvPr id="23" name="Bildplatzhalter 22">
            <a:extLst>
              <a:ext uri="{FF2B5EF4-FFF2-40B4-BE49-F238E27FC236}">
                <a16:creationId xmlns:a16="http://schemas.microsoft.com/office/drawing/2014/main" id="{BD68AB0D-E99F-4C30-81DE-E0B15DB6032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76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15494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0F1142F2-C249-4F57-9265-9E1106280B7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21834692"/>
              </p:ext>
            </p:extLst>
          </p:nvPr>
        </p:nvGraphicFramePr>
        <p:xfrm>
          <a:off x="550863" y="1700213"/>
          <a:ext cx="5329236" cy="39888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3387183132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340375808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824950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2000" b="1" dirty="0" err="1">
                          <a:solidFill>
                            <a:schemeClr val="bg1"/>
                          </a:solidFill>
                        </a:rPr>
                        <a:t>Column </a:t>
                      </a:r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 err="1">
                          <a:solidFill>
                            <a:schemeClr val="bg1"/>
                          </a:solidFill>
                        </a:rPr>
                        <a:t>Column </a:t>
                      </a:r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marL="72000" marR="72000" marT="180000" marB="180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 err="1">
                          <a:solidFill>
                            <a:schemeClr val="bg1"/>
                          </a:solidFill>
                        </a:rPr>
                        <a:t>Column </a:t>
                      </a:r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marL="72000" marR="72000" marT="180000" marB="180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35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4694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85239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4929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61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7024954"/>
                  </a:ext>
                </a:extLst>
              </a:tr>
            </a:tbl>
          </a:graphicData>
        </a:graphic>
      </p:graphicFrame>
      <p:sp>
        <p:nvSpPr>
          <p:cNvPr id="30" name="Inhaltsplatzhalter 29">
            <a:extLst>
              <a:ext uri="{FF2B5EF4-FFF2-40B4-BE49-F238E27FC236}">
                <a16:creationId xmlns:a16="http://schemas.microsoft.com/office/drawing/2014/main" id="{C1D324A5-228E-415A-A5D0-6E1B408DF5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GB" dirty="0"/>
              <a:t>The </a:t>
            </a:r>
            <a:r>
              <a:rPr lang="en-GB" dirty="0" err="1"/>
              <a:t>table is preformatted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It </a:t>
            </a:r>
            <a:r>
              <a:rPr lang="en-GB" dirty="0" err="1"/>
              <a:t>can </a:t>
            </a:r>
            <a:r>
              <a:rPr lang="en-GB" dirty="0"/>
              <a:t>be </a:t>
            </a:r>
            <a:r>
              <a:rPr lang="en-GB" dirty="0" err="1"/>
              <a:t>copied to any place for free use.</a:t>
            </a:r>
          </a:p>
        </p:txBody>
      </p:sp>
      <p:sp>
        <p:nvSpPr>
          <p:cNvPr id="23" name="Titel 22">
            <a:extLst>
              <a:ext uri="{FF2B5EF4-FFF2-40B4-BE49-F238E27FC236}">
                <a16:creationId xmlns:a16="http://schemas.microsoft.com/office/drawing/2014/main" id="{EB6B2DCC-2774-4A21-B321-65862FD9D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slide</a:t>
            </a:r>
            <a:br>
              <a:rPr lang="de-DE" dirty="0"/>
            </a:br>
            <a:r>
              <a:rPr lang="de-DE" b="0" dirty="0"/>
              <a:t>Layout: "Two contents </a:t>
            </a:r>
            <a:endParaRPr lang="en-GB" b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6C4D059-E837-4FA3-BF03-27F73F3F8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3520" y="6381328"/>
            <a:ext cx="792000" cy="216000"/>
          </a:xfrm>
        </p:spPr>
        <p:txBody>
          <a:bodyPr/>
          <a:lstStyle/>
          <a:p>
            <a:fld id="{68E8BA46-AE6F-4934-AF31-E3D3C05D3533}" type="datetime1">
              <a:rPr lang="de-DE" smtClean="0"/>
              <a:t>22.11.21</a:t>
            </a:fld>
            <a:endParaRPr lang="en-GB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5FE0969-7323-446E-AB40-BC595FBA8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19536" y="6381328"/>
            <a:ext cx="4320000" cy="216000"/>
          </a:xfrm>
        </p:spPr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B433DD7-079B-4826-B877-983BFD91D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1384" y="6381328"/>
            <a:ext cx="288000" cy="216000"/>
          </a:xfrm>
        </p:spPr>
        <p:txBody>
          <a:bodyPr/>
          <a:lstStyle/>
          <a:p>
            <a:fld id="{0C03F2F4-3D73-4946-89C6-7727ECB7DC00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819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CEE07F41-841C-4900-8B55-6C67624969E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15439977"/>
              </p:ext>
            </p:extLst>
          </p:nvPr>
        </p:nvGraphicFramePr>
        <p:xfrm>
          <a:off x="550863" y="1700213"/>
          <a:ext cx="5329236" cy="35568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617287948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56608197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411517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Column </a:t>
                      </a:r>
                      <a:r>
                        <a:rPr lang="en-GB" sz="2000" dirty="0"/>
                        <a:t>1</a:t>
                      </a: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Column </a:t>
                      </a:r>
                      <a:r>
                        <a:rPr lang="en-GB" sz="2000" dirty="0"/>
                        <a:t>2</a:t>
                      </a: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Column </a:t>
                      </a:r>
                      <a:r>
                        <a:rPr lang="en-GB" sz="2000" dirty="0"/>
                        <a:t>3</a:t>
                      </a: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1855495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284701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135308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388073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2678693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1502543894"/>
                  </a:ext>
                </a:extLst>
              </a:tr>
            </a:tbl>
          </a:graphicData>
        </a:graphic>
      </p:graphicFrame>
      <p:sp>
        <p:nvSpPr>
          <p:cNvPr id="43" name="Inhaltsplatzhalter 42">
            <a:extLst>
              <a:ext uri="{FF2B5EF4-FFF2-40B4-BE49-F238E27FC236}">
                <a16:creationId xmlns:a16="http://schemas.microsoft.com/office/drawing/2014/main" id="{F2B4BAE3-00F8-4BF9-9A50-56468C7942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/>
              <a:t>Formatting </a:t>
            </a:r>
            <a:r>
              <a:rPr lang="en-GB" dirty="0" err="1"/>
              <a:t>table with default options</a:t>
            </a:r>
            <a:r>
              <a:rPr lang="en-GB" dirty="0"/>
              <a:t>:</a:t>
            </a:r>
          </a:p>
          <a:p>
            <a:pPr lvl="2"/>
            <a:r>
              <a:rPr lang="en-GB" dirty="0" err="1"/>
              <a:t>Insert table </a:t>
            </a:r>
            <a:endParaRPr lang="en-GB" dirty="0"/>
          </a:p>
          <a:p>
            <a:pPr lvl="2"/>
            <a:r>
              <a:rPr lang="en-GB" dirty="0" err="1"/>
              <a:t>Select Bright style </a:t>
            </a:r>
            <a:r>
              <a:rPr lang="en-GB" dirty="0"/>
              <a:t>2 - </a:t>
            </a:r>
            <a:r>
              <a:rPr lang="en-GB" dirty="0" err="1"/>
              <a:t>Accent </a:t>
            </a:r>
            <a:r>
              <a:rPr lang="en-GB" dirty="0"/>
              <a:t>2,</a:t>
            </a:r>
            <a:br>
              <a:rPr lang="en-GB" dirty="0"/>
            </a:br>
            <a:r>
              <a:rPr lang="en-GB" dirty="0" err="1"/>
              <a:t>under </a:t>
            </a:r>
            <a:r>
              <a:rPr lang="en-GB" dirty="0"/>
              <a:t>"</a:t>
            </a:r>
            <a:r>
              <a:rPr lang="en-GB" dirty="0" err="1"/>
              <a:t>Design</a:t>
            </a:r>
            <a:r>
              <a:rPr lang="en-GB" dirty="0"/>
              <a:t>" - "</a:t>
            </a:r>
            <a:r>
              <a:rPr lang="en-GB" dirty="0" err="1"/>
              <a:t>Table Style Sheets</a:t>
            </a:r>
          </a:p>
          <a:p>
            <a:pPr lvl="2"/>
            <a:r>
              <a:rPr lang="en-GB" dirty="0" err="1"/>
              <a:t>Select table</a:t>
            </a:r>
            <a:r>
              <a:rPr lang="en-GB" dirty="0"/>
              <a:t>:</a:t>
            </a:r>
          </a:p>
          <a:p>
            <a:pPr lvl="3"/>
            <a:r>
              <a:rPr lang="en-GB" dirty="0" err="1"/>
              <a:t>Select font size </a:t>
            </a:r>
            <a:r>
              <a:rPr lang="en-GB" dirty="0"/>
              <a:t>20 pt </a:t>
            </a:r>
          </a:p>
          <a:p>
            <a:pPr lvl="3"/>
            <a:r>
              <a:rPr lang="en-GB" dirty="0" err="1"/>
              <a:t>under Text options settings for </a:t>
            </a:r>
            <a:br>
              <a:rPr lang="en-GB" dirty="0"/>
            </a:br>
            <a:r>
              <a:rPr lang="en-GB" dirty="0"/>
              <a:t>- </a:t>
            </a:r>
            <a:r>
              <a:rPr lang="en-GB" dirty="0" err="1"/>
              <a:t>left </a:t>
            </a:r>
            <a:r>
              <a:rPr lang="en-GB" dirty="0"/>
              <a:t>and </a:t>
            </a:r>
            <a:r>
              <a:rPr lang="en-GB" dirty="0" err="1"/>
              <a:t>right </a:t>
            </a:r>
            <a:r>
              <a:rPr lang="en-GB" dirty="0"/>
              <a:t>margin: 0.20 cm</a:t>
            </a:r>
            <a:br>
              <a:rPr lang="en-GB" dirty="0"/>
            </a:br>
            <a:r>
              <a:rPr lang="en-GB" dirty="0"/>
              <a:t>- </a:t>
            </a:r>
            <a:r>
              <a:rPr lang="en-GB" dirty="0" err="1"/>
              <a:t>bottom </a:t>
            </a:r>
            <a:r>
              <a:rPr lang="en-GB" dirty="0"/>
              <a:t>and </a:t>
            </a:r>
            <a:r>
              <a:rPr lang="en-GB" dirty="0" err="1"/>
              <a:t>top </a:t>
            </a:r>
            <a:r>
              <a:rPr lang="en-GB" dirty="0"/>
              <a:t>margin: 0.40 cm</a:t>
            </a:r>
          </a:p>
          <a:p>
            <a:pPr lvl="2"/>
            <a:endParaRPr lang="en-GB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F188598-9822-4325-9663-F20999226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Table formatted with default options </a:t>
            </a:r>
            <a:endParaRPr lang="en-GB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94216C1-B525-4204-8C52-306C01A1C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3520" y="6381328"/>
            <a:ext cx="792000" cy="216000"/>
          </a:xfrm>
        </p:spPr>
        <p:txBody>
          <a:bodyPr/>
          <a:lstStyle/>
          <a:p>
            <a:fld id="{696BB57F-7BE5-416B-8911-2B731DC81AF7}" type="datetime1">
              <a:rPr lang="de-DE" smtClean="0"/>
              <a:t>22.11.21</a:t>
            </a:fld>
            <a:endParaRPr lang="en-GB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D94C392-0689-4437-824B-87636863F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19536" y="6381328"/>
            <a:ext cx="4320000" cy="216000"/>
          </a:xfrm>
        </p:spPr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92DEDC9-76AB-4F83-B820-9D2F64FC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1384" y="6381328"/>
            <a:ext cx="288000" cy="216000"/>
          </a:xfrm>
        </p:spPr>
        <p:txBody>
          <a:bodyPr/>
          <a:lstStyle/>
          <a:p>
            <a:fld id="{0C03F2F4-3D73-4946-89C6-7727ECB7DC00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913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1427E3-3928-444B-B79A-6E6D8DCA84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 err="1"/>
              <a:t>leftsided alignment 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DC5C87-C16F-45A1-BF26-7448BB9B13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Subtitle </a:t>
            </a:r>
            <a:endParaRPr lang="de-DE" dirty="0"/>
          </a:p>
          <a:p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D086AC-0B0A-4D33-934A-0F03539CB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Date </a:t>
            </a:r>
            <a:endParaRPr lang="en-GB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2EF9A91-7634-4A4A-B2E4-FDB1FDB503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Author</a:t>
            </a:r>
          </a:p>
        </p:txBody>
      </p:sp>
      <p:sp>
        <p:nvSpPr>
          <p:cNvPr id="21" name="Textplatzhalter 20">
            <a:extLst>
              <a:ext uri="{FF2B5EF4-FFF2-40B4-BE49-F238E27FC236}">
                <a16:creationId xmlns:a16="http://schemas.microsoft.com/office/drawing/2014/main" id="{90BFA6C6-F881-4D2B-BE52-FF5427BA72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Place</a:t>
            </a:r>
          </a:p>
        </p:txBody>
      </p:sp>
    </p:spTree>
    <p:extLst>
      <p:ext uri="{BB962C8B-B14F-4D97-AF65-F5344CB8AC3E}">
        <p14:creationId xmlns:p14="http://schemas.microsoft.com/office/powerpoint/2010/main" val="4034704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8820033-1017-48CB-B50D-69455DECD0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Please edit your name </a:t>
            </a:r>
          </a:p>
          <a:p>
            <a:pPr lvl="1"/>
            <a:r>
              <a:rPr lang="en-US" dirty="0"/>
              <a:t>Please edit your position</a:t>
            </a:r>
          </a:p>
          <a:p>
            <a:pPr lvl="1"/>
            <a:endParaRPr lang="en-US" dirty="0"/>
          </a:p>
          <a:p>
            <a:r>
              <a:rPr lang="en-US" dirty="0"/>
              <a:t>Berlin Institute of Health</a:t>
            </a:r>
          </a:p>
          <a:p>
            <a:pPr lvl="1"/>
            <a:r>
              <a:rPr lang="en-US" dirty="0"/>
              <a:t>(BIH) 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D9982F-D9ED-425C-9A48-416DF44E52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US" dirty="0"/>
              <a:t>Please edit your address  </a:t>
            </a:r>
            <a:br>
              <a:rPr lang="en-US" dirty="0"/>
            </a:br>
            <a:r>
              <a:rPr lang="en-US" dirty="0"/>
              <a:t>and phone number</a:t>
            </a:r>
            <a:br>
              <a:rPr lang="en-US" dirty="0"/>
            </a:br>
            <a:r>
              <a:rPr lang="en-US" dirty="0"/>
              <a:t>email address</a:t>
            </a:r>
          </a:p>
          <a:p>
            <a:endParaRPr lang="en-US" dirty="0"/>
          </a:p>
          <a:p>
            <a:r>
              <a:rPr lang="en-US" dirty="0"/>
              <a:t>www.bihealth.org </a:t>
            </a:r>
            <a:endParaRPr lang="en-GB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5E67B88-B3E3-4D99-BE59-D7677E180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15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FD5CF411-7F3D-471E-BFCF-AA08884E9A9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www.bihealth.org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CD0DC00-8AEE-48F9-BA96-73D421F4D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84386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BBA5FF-6A77-4920-AB15-0F2719B0D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115D27-B580-4C4C-816B-6B595D361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Item lorem ipsum</a:t>
            </a:r>
          </a:p>
          <a:p>
            <a:r>
              <a:rPr lang="en-GB" dirty="0"/>
              <a:t>Item </a:t>
            </a:r>
            <a:r>
              <a:rPr lang="en-GB" dirty="0" err="1"/>
              <a:t>dolor </a:t>
            </a:r>
            <a:endParaRPr lang="en-GB" dirty="0"/>
          </a:p>
          <a:p>
            <a:r>
              <a:rPr lang="en-GB" dirty="0"/>
              <a:t>Item lorem ipsum </a:t>
            </a:r>
            <a:r>
              <a:rPr lang="en-GB" dirty="0" err="1"/>
              <a:t>dolor </a:t>
            </a:r>
            <a:endParaRPr lang="en-GB" dirty="0"/>
          </a:p>
          <a:p>
            <a:pPr lvl="1"/>
            <a:r>
              <a:rPr lang="en-GB" dirty="0"/>
              <a:t>Subitem</a:t>
            </a:r>
          </a:p>
          <a:p>
            <a:pPr lvl="1"/>
            <a:r>
              <a:rPr lang="en-GB" dirty="0"/>
              <a:t>Subitem</a:t>
            </a:r>
          </a:p>
          <a:p>
            <a:r>
              <a:rPr lang="en-GB" dirty="0"/>
              <a:t>Item lorem ipsum</a:t>
            </a:r>
          </a:p>
          <a:p>
            <a:r>
              <a:rPr lang="en-GB" dirty="0"/>
              <a:t>Item</a:t>
            </a:r>
          </a:p>
          <a:p>
            <a:r>
              <a:rPr lang="en-GB" dirty="0"/>
              <a:t>Item lorem ipsum </a:t>
            </a:r>
            <a:r>
              <a:rPr lang="en-GB" dirty="0" err="1"/>
              <a:t>dolor 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CDFA8B-CDC3-4277-AA51-EEA9FB86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18D67-0B9A-44EA-8F8B-5B18B908092B}" type="datetime1">
              <a:rPr lang="de-DE" smtClean="0"/>
              <a:t>22.11.21</a:t>
            </a:fld>
            <a:endParaRPr lang="en-GB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42147DA-C8FC-4F83-B12A-E86D0A2C7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16B8E7D-6CE9-4B72-A88F-01AE54831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00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D85221-3337-4D0D-BC7C-63CC64B6C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E482A0-0DA1-441B-BF16-D04A0F839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Item lorem ipsum</a:t>
            </a:r>
          </a:p>
          <a:p>
            <a:r>
              <a:rPr lang="en-GB" dirty="0"/>
              <a:t>Item </a:t>
            </a:r>
            <a:r>
              <a:rPr lang="en-GB" dirty="0" err="1"/>
              <a:t>dolor </a:t>
            </a:r>
            <a:endParaRPr lang="en-GB" dirty="0"/>
          </a:p>
          <a:p>
            <a:r>
              <a:rPr lang="en-GB" dirty="0"/>
              <a:t>Item lorem ipsum </a:t>
            </a:r>
            <a:r>
              <a:rPr lang="en-GB" dirty="0" err="1"/>
              <a:t>dolor </a:t>
            </a:r>
            <a:endParaRPr lang="en-GB" dirty="0"/>
          </a:p>
          <a:p>
            <a:pPr lvl="1"/>
            <a:r>
              <a:rPr lang="en-GB" dirty="0"/>
              <a:t>Subitem</a:t>
            </a:r>
          </a:p>
          <a:p>
            <a:pPr lvl="1"/>
            <a:r>
              <a:rPr lang="en-GB" dirty="0"/>
              <a:t>Subitem</a:t>
            </a:r>
          </a:p>
          <a:p>
            <a:r>
              <a:rPr lang="en-GB" dirty="0"/>
              <a:t>Item lorem ipsum</a:t>
            </a:r>
          </a:p>
          <a:p>
            <a:r>
              <a:rPr lang="en-GB" dirty="0"/>
              <a:t>Item</a:t>
            </a:r>
          </a:p>
          <a:p>
            <a:r>
              <a:rPr lang="en-GB" dirty="0"/>
              <a:t>Item lorem ipsum </a:t>
            </a:r>
            <a:r>
              <a:rPr lang="en-GB" dirty="0" err="1"/>
              <a:t>dolor 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FADACF-90EE-470E-B31F-EF132D4EA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ED7C2-321A-4A8C-AF0D-6CFF188502BF}" type="datetime1">
              <a:rPr lang="de-DE" smtClean="0"/>
              <a:t>22.11.21</a:t>
            </a:fld>
            <a:endParaRPr lang="en-GB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17A543E9-4D4D-4638-93D6-48D914E4D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575DDA7-58A5-4D9A-8F48-9AF04B390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485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ABCE38-CACB-495B-AB2D-7003A40F3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Chapter </a:t>
            </a:r>
            <a:r>
              <a:rPr lang="en-GB" dirty="0" err="1"/>
              <a:t>nimus eatiur</a:t>
            </a:r>
            <a:br>
              <a:rPr lang="en-GB" dirty="0"/>
            </a:br>
            <a:r>
              <a:rPr lang="en-GB" dirty="0" err="1"/>
              <a:t>maio blabore volenet dolu</a:t>
            </a:r>
            <a:r>
              <a:rPr lang="en-GB" dirty="0"/>
              <a:t>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E7C961-090B-4C57-98FF-5F1A666C4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B9128-AD24-49FA-AAB6-B5F26F8CC52F}" type="datetime1">
              <a:rPr lang="de-DE" smtClean="0"/>
              <a:t>22.11.21</a:t>
            </a:fld>
            <a:endParaRPr lang="en-GB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3CEE060E-5314-4304-AE68-A980F5AC08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1.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36C765B-711B-4C6E-A6C6-620FEF68F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C4A6E72-A33F-4759-A5B9-EE4E7E7A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312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44DA2C-C65E-4FA6-9B95-9174A2C15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Chapter </a:t>
            </a:r>
            <a:r>
              <a:rPr lang="en-GB" dirty="0" err="1"/>
              <a:t>nimus eatiur</a:t>
            </a:r>
            <a:br>
              <a:rPr lang="en-GB" dirty="0"/>
            </a:br>
            <a:r>
              <a:rPr lang="en-GB" dirty="0" err="1"/>
              <a:t>maio blabore volenet dolu</a:t>
            </a:r>
            <a:r>
              <a:rPr lang="en-GB" dirty="0"/>
              <a:t>.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03093C0-E54F-49A7-A4A5-ACC7B97ADC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A4E9752-5F14-4A3E-AD4A-13209832F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40C3-E373-4D3C-A848-7A8C0517C867}" type="datetime1">
              <a:rPr lang="de-DE" smtClean="0"/>
              <a:t>22.11.21</a:t>
            </a:fld>
            <a:endParaRPr lang="en-GB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9A061778-C0C9-4A7A-A09A-724A0D808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D9F5D805-5ECB-4606-8437-6AFC7490F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4164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A98934-E6B7-4C81-BE79-B469C6A1E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Text </a:t>
            </a:r>
            <a:r>
              <a:rPr lang="de-DE" dirty="0" err="1"/>
              <a:t>formatting with the help of list layers</a:t>
            </a:r>
            <a:br>
              <a:rPr lang="de-DE" dirty="0"/>
            </a:br>
            <a:r>
              <a:rPr lang="de-DE" b="0" dirty="0"/>
              <a:t>Optional </a:t>
            </a:r>
            <a:r>
              <a:rPr lang="de-DE" b="0" dirty="0" err="1"/>
              <a:t>heading line</a:t>
            </a:r>
            <a:r>
              <a:rPr lang="de-DE" b="0" dirty="0"/>
              <a:t>, also </a:t>
            </a:r>
            <a:r>
              <a:rPr lang="de-DE" b="0" dirty="0" err="1"/>
              <a:t>possible </a:t>
            </a:r>
            <a:r>
              <a:rPr lang="de-DE" b="0" dirty="0"/>
              <a:t>in </a:t>
            </a:r>
            <a:r>
              <a:rPr lang="de-DE" b="0" dirty="0" err="1"/>
              <a:t>regular </a:t>
            </a:r>
            <a:endParaRPr lang="en-GB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FC9E72-F6C6-47C4-820D-16F37016C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In </a:t>
            </a:r>
            <a:r>
              <a:rPr lang="de-DE" dirty="0" err="1"/>
              <a:t>the </a:t>
            </a:r>
            <a:r>
              <a:rPr lang="de-DE" dirty="0"/>
              <a:t>"Home" </a:t>
            </a:r>
            <a:r>
              <a:rPr lang="de-DE" dirty="0" err="1"/>
              <a:t>tab, </a:t>
            </a:r>
            <a:r>
              <a:rPr lang="de-DE" dirty="0"/>
              <a:t>in </a:t>
            </a:r>
            <a:r>
              <a:rPr lang="de-DE" dirty="0" err="1"/>
              <a:t>the </a:t>
            </a:r>
            <a:r>
              <a:rPr lang="de-DE" dirty="0"/>
              <a:t>"Paragraph" </a:t>
            </a:r>
            <a:r>
              <a:rPr lang="de-DE" dirty="0" err="1"/>
              <a:t>group</a:t>
            </a:r>
            <a:r>
              <a:rPr lang="de-DE" dirty="0"/>
              <a:t>, </a:t>
            </a:r>
          </a:p>
          <a:p>
            <a:pPr lvl="1"/>
            <a:r>
              <a:rPr lang="de-DE" dirty="0" err="1"/>
              <a:t>apply the </a:t>
            </a:r>
            <a:r>
              <a:rPr lang="de-DE" dirty="0"/>
              <a:t>"</a:t>
            </a:r>
            <a:r>
              <a:rPr lang="de-DE" dirty="0" err="1"/>
              <a:t>Increase list level</a:t>
            </a:r>
            <a:r>
              <a:rPr lang="de-DE" dirty="0"/>
              <a:t>" </a:t>
            </a:r>
            <a:r>
              <a:rPr lang="de-DE" dirty="0" err="1"/>
              <a:t>function </a:t>
            </a:r>
            <a:r>
              <a:rPr lang="de-DE" dirty="0"/>
              <a:t>(</a:t>
            </a:r>
            <a:r>
              <a:rPr lang="de-DE" dirty="0" err="1"/>
              <a:t>increase the indent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Subheading [1st level]</a:t>
            </a:r>
          </a:p>
          <a:p>
            <a:pPr lvl="1"/>
            <a:r>
              <a:rPr lang="de-DE" dirty="0"/>
              <a:t>Standard text [2nd level - 1 × "Enlarge indent"]</a:t>
            </a:r>
          </a:p>
          <a:p>
            <a:pPr lvl="2"/>
            <a:r>
              <a:rPr lang="de-DE" dirty="0"/>
              <a:t>Enumeration 1 [3rd level - 2 × "Increase indent"]</a:t>
            </a:r>
          </a:p>
          <a:p>
            <a:pPr lvl="3"/>
            <a:r>
              <a:rPr lang="de-DE" dirty="0"/>
              <a:t>Enumeration 2 [4th level - 3 × "Increase indent"]</a:t>
            </a:r>
          </a:p>
          <a:p>
            <a:pPr lvl="4"/>
            <a:r>
              <a:rPr lang="de-DE" dirty="0"/>
              <a:t>Numbering [5th level - 4 × "Increase indent"]</a:t>
            </a:r>
          </a:p>
          <a:p>
            <a:pPr lvl="5"/>
            <a:r>
              <a:rPr lang="de-DE" dirty="0"/>
              <a:t>Enumeration by numbering [6th level - 5 × "Increase indent"]</a:t>
            </a:r>
          </a:p>
          <a:p>
            <a:pPr lvl="6"/>
            <a:r>
              <a:rPr lang="de-DE" dirty="0"/>
              <a:t>All other levels like level 6 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C264BF-735F-4E44-A202-6932A6EA2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21AFF-057E-466F-9447-D0F115EEDBDF}" type="datetime1">
              <a:rPr lang="de-DE" smtClean="0"/>
              <a:t>22.11.21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44A8AF-B6F4-4BFF-8E65-B08AB5AF5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647A25-076F-4E97-9C64-D0BEA1B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40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IH - Colors">
      <a:dk1>
        <a:srgbClr val="4C626C"/>
      </a:dk1>
      <a:lt1>
        <a:srgbClr val="FFFFFF"/>
      </a:lt1>
      <a:dk2>
        <a:srgbClr val="4C626C"/>
      </a:dk2>
      <a:lt2>
        <a:srgbClr val="FFFFFF"/>
      </a:lt2>
      <a:accent1>
        <a:srgbClr val="70ACC0"/>
      </a:accent1>
      <a:accent2>
        <a:srgbClr val="C12075"/>
      </a:accent2>
      <a:accent3>
        <a:srgbClr val="003754"/>
      </a:accent3>
      <a:accent4>
        <a:srgbClr val="723C5D"/>
      </a:accent4>
      <a:accent5>
        <a:srgbClr val="9D9D9D"/>
      </a:accent5>
      <a:accent6>
        <a:srgbClr val="BE9E7C"/>
      </a:accent6>
      <a:hlink>
        <a:srgbClr val="C12075"/>
      </a:hlink>
      <a:folHlink>
        <a:srgbClr val="723C5D"/>
      </a:folHlink>
    </a:clrScheme>
    <a:fontScheme name="BIH - Fira Sans">
      <a:majorFont>
        <a:latin typeface="Fira Sans"/>
        <a:ea typeface=""/>
        <a:cs typeface=""/>
      </a:majorFont>
      <a:minorFont>
        <a:latin typeface="F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H_16x9_003-000-004.potx" id="{369D7692-B434-4786-98BC-97FF58A88495}" vid="{CF80FD36-D340-4690-A1EC-1D1B85FB3F2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</Template>
  <TotalTime>378</TotalTime>
  <Words>817</Words>
  <Application>Microsoft Macintosh PowerPoint</Application>
  <PresentationFormat>Widescreen</PresentationFormat>
  <Paragraphs>164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Fira Sans</vt:lpstr>
      <vt:lpstr>Office</vt:lpstr>
      <vt:lpstr>Headline leftsided alignment </vt:lpstr>
      <vt:lpstr>Headline leftsided alignment </vt:lpstr>
      <vt:lpstr>PowerPoint Presentation</vt:lpstr>
      <vt:lpstr>Thank you</vt:lpstr>
      <vt:lpstr>Agenda</vt:lpstr>
      <vt:lpstr>Agenda</vt:lpstr>
      <vt:lpstr>Next Chapter nimus eatiur maio blabore volenet dolu.</vt:lpstr>
      <vt:lpstr>Next Chapter nimus eatiur maio blabore volenet dolu.</vt:lpstr>
      <vt:lpstr>Text formatting with the help of list layers Optional heading line, also possible in regular </vt:lpstr>
      <vt:lpstr>Here is a headline Lorem Ipsum Here is an optional subheadline </vt:lpstr>
      <vt:lpstr>Here is a headline maximum two lines </vt:lpstr>
      <vt:lpstr>PowerPoint Presentation</vt:lpstr>
      <vt:lpstr>Here is a headline maximum two lines </vt:lpstr>
      <vt:lpstr>Here is a headline Lorem Ipsum Here is an optional subheadline </vt:lpstr>
      <vt:lpstr>Here is a headline</vt:lpstr>
      <vt:lpstr>Here is a headline</vt:lpstr>
      <vt:lpstr>Table slide Layout: "Two contents </vt:lpstr>
      <vt:lpstr>Table formatted with default options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Headline leftsided alignment</dc:title>
  <dc:creator>Hahn, Phillip</dc:creator>
  <dc:description>BIH | PowerPoint-Vorlage (Dachmarke) im Format 16:9_x000d_
Office 365</dc:description>
  <cp:lastModifiedBy>Taubitz, Jan</cp:lastModifiedBy>
  <cp:revision>2</cp:revision>
  <dcterms:created xsi:type="dcterms:W3CDTF">2021-07-30T09:23:56Z</dcterms:created>
  <dcterms:modified xsi:type="dcterms:W3CDTF">2021-11-22T16:21:44Z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lpwstr>2.0.0</vt:lpwstr>
  </property>
  <property fmtid="{D5CDD505-2E9C-101B-9397-08002B2CF9AE}" pid="3" name="Build">
    <vt:lpwstr>003-000-004</vt:lpwstr>
  </property>
  <property fmtid="{D5CDD505-2E9C-101B-9397-08002B2CF9AE}" pid="4" name="Erstellt von">
    <vt:lpwstr>office network</vt:lpwstr>
  </property>
  <property fmtid="{D5CDD505-2E9C-101B-9397-08002B2CF9AE}" pid="5" name="Autor">
    <vt:lpwstr>clemens morfeld</vt:lpwstr>
  </property>
  <property fmtid="{D5CDD505-2E9C-101B-9397-08002B2CF9AE}" pid="6" name="Erstellt am">
    <vt:lpwstr>05.09.2019</vt:lpwstr>
  </property>
  <property fmtid="{D5CDD505-2E9C-101B-9397-08002B2CF9AE}" pid="7" name="Stand">
    <vt:lpwstr>04.05.2021</vt:lpwstr>
  </property>
</Properties>
</file>

<file path=docProps/thumbnail.jpeg>
</file>